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theme/theme2.xml" ContentType="application/vnd.openxmlformats-officedocument.theme+xml"/>
  <Override PartName="/ppt/slideLayouts/slideLayout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0"/>
  </p:sldMasterIdLst>
  <p:sldIdLst>
    <p:sldId id="278" r:id="rId11"/>
  </p:sldIdLst>
  <p:sldSz cx="10691813" cy="15119350"/>
  <p:notesSz cx="6858000" cy="9144000"/>
  <p:defaultTextStyle>
    <a:defPPr>
      <a:defRPr lang="en-US"/>
    </a:defPPr>
    <a:lvl1pPr marL="0" algn="l" defTabSz="526740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1pPr>
    <a:lvl2pPr marL="526740" algn="l" defTabSz="526740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2pPr>
    <a:lvl3pPr marL="1053480" algn="l" defTabSz="526740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3pPr>
    <a:lvl4pPr marL="1580220" algn="l" defTabSz="526740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4pPr>
    <a:lvl5pPr marL="2106960" algn="l" defTabSz="526740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5pPr>
    <a:lvl6pPr marL="2633701" algn="l" defTabSz="526740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6pPr>
    <a:lvl7pPr marL="3160441" algn="l" defTabSz="526740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7pPr>
    <a:lvl8pPr marL="3687181" algn="l" defTabSz="526740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8pPr>
    <a:lvl9pPr marL="4213921" algn="l" defTabSz="526740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9ACF"/>
    <a:srgbClr val="83DCEE"/>
    <a:srgbClr val="537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8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0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customXml" Target="../customXml/item3.xml" /><Relationship Id="rId7" Type="http://schemas.openxmlformats.org/officeDocument/2006/relationships/viewProps" Target="viewProps.xml" /><Relationship Id="rId12" Type="http://schemas.openxmlformats.org/officeDocument/2006/relationships/theme" Target="theme/theme2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presProps" Target="presProps.xml" /><Relationship Id="rId11" Type="http://schemas.openxmlformats.org/officeDocument/2006/relationships/slide" Target="slides/slide2.xml" /><Relationship Id="rId5" Type="http://schemas.openxmlformats.org/officeDocument/2006/relationships/slide" Target="slides/slide1.xml" /><Relationship Id="rId10" Type="http://schemas.openxmlformats.org/officeDocument/2006/relationships/slideMaster" Target="slideMasters/slideMaster2.xml" /><Relationship Id="rId4" Type="http://schemas.openxmlformats.org/officeDocument/2006/relationships/slideMaster" Target="slideMasters/slideMaster1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BC56-DCC1-43CA-82D5-E33C4E59868D}" type="datetimeFigureOut">
              <a:rPr lang="tr-TR" smtClean="0"/>
              <a:t>18.02.2025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BA81-6827-4B19-9C55-9AA1BA5169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31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BC56-DCC1-43CA-82D5-E33C4E59868D}" type="datetimeFigureOut">
              <a:rPr lang="tr-TR" smtClean="0"/>
              <a:t>18.02.2025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BA81-6827-4B19-9C55-9AA1BA5169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31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 /><Relationship Id="rId1" Type="http://schemas.openxmlformats.org/officeDocument/2006/relationships/slideLayout" Target="../slideLayouts/slideLayout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3BC56-DCC1-43CA-82D5-E33C4E59868D}" type="datetimeFigureOut">
              <a:rPr lang="tr-TR" smtClean="0"/>
              <a:t>18.02.2025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BA81-6827-4B19-9C55-9AA1BA5169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97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3BC56-DCC1-43CA-82D5-E33C4E59868D}" type="datetimeFigureOut">
              <a:rPr lang="tr-TR" smtClean="0"/>
              <a:t>18.02.2025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BA81-6827-4B19-9C55-9AA1BA5169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97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bulut, gökyüzü içeren bir resim&#10;&#10;Açıklama otomatik olarak oluşturuldu">
            <a:extLst>
              <a:ext uri="{FF2B5EF4-FFF2-40B4-BE49-F238E27FC236}">
                <a16:creationId xmlns:a16="http://schemas.microsoft.com/office/drawing/2014/main" id="{2EEE0523-12C3-1BB9-0668-E248A142E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28574"/>
            <a:ext cx="10686257" cy="15070037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193B96ED-6C8B-7F4F-AC7D-F9F2110953ED}"/>
              </a:ext>
            </a:extLst>
          </p:cNvPr>
          <p:cNvSpPr txBox="1"/>
          <p:nvPr/>
        </p:nvSpPr>
        <p:spPr>
          <a:xfrm>
            <a:off x="2028701" y="1306286"/>
            <a:ext cx="7659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537EC9"/>
                </a:solidFill>
              </a:rPr>
              <a:t>SAĞLIK BİLİMLERİ FAKÜLTESİ</a:t>
            </a:r>
          </a:p>
          <a:p>
            <a:r>
              <a:rPr lang="tr-TR" sz="2800" dirty="0">
                <a:solidFill>
                  <a:srgbClr val="537EC9"/>
                </a:solidFill>
              </a:rPr>
              <a:t>FİZYOTERAPİ VE REHABİLİTASYON BÖLÜMÜ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FE94E06-E594-E7EB-E197-B9F980570D0D}"/>
              </a:ext>
            </a:extLst>
          </p:cNvPr>
          <p:cNvSpPr txBox="1"/>
          <p:nvPr/>
        </p:nvSpPr>
        <p:spPr>
          <a:xfrm>
            <a:off x="269532" y="3419907"/>
            <a:ext cx="106918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SINIF BAHAR DÖNEMİ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7107FE0-AB9D-011E-6319-501BC0B252C8}"/>
              </a:ext>
            </a:extLst>
          </p:cNvPr>
          <p:cNvSpPr txBox="1"/>
          <p:nvPr/>
        </p:nvSpPr>
        <p:spPr>
          <a:xfrm>
            <a:off x="532322" y="12683100"/>
            <a:ext cx="7293430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118" dirty="0">
                <a:solidFill>
                  <a:schemeClr val="bg1"/>
                </a:solidFill>
              </a:rPr>
              <a:t> 24.02.2025                  10:00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5E95D4C-9A1D-DC96-FEE1-6914BA62E276}"/>
              </a:ext>
            </a:extLst>
          </p:cNvPr>
          <p:cNvSpPr txBox="1"/>
          <p:nvPr/>
        </p:nvSpPr>
        <p:spPr>
          <a:xfrm>
            <a:off x="1248456" y="6493905"/>
            <a:ext cx="8545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latin typeface="Arial" panose="020B0604020202020204" pitchFamily="34" charset="0"/>
                <a:cs typeface="Arial" panose="020B0604020202020204" pitchFamily="34" charset="0"/>
              </a:rPr>
              <a:t>ORYANTASYON EĞİTİMİ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9C1E6472-E593-BA30-908A-340D2FCC0BF5}"/>
              </a:ext>
            </a:extLst>
          </p:cNvPr>
          <p:cNvSpPr txBox="1"/>
          <p:nvPr/>
        </p:nvSpPr>
        <p:spPr>
          <a:xfrm>
            <a:off x="6527960" y="12755574"/>
            <a:ext cx="3853053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118" dirty="0">
                <a:solidFill>
                  <a:schemeClr val="bg1"/>
                </a:solidFill>
              </a:rPr>
              <a:t>DERSLİK 1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20CAB60-BA90-98C1-7026-CE131FF3E5B3}"/>
              </a:ext>
            </a:extLst>
          </p:cNvPr>
          <p:cNvSpPr txBox="1"/>
          <p:nvPr/>
        </p:nvSpPr>
        <p:spPr>
          <a:xfrm>
            <a:off x="269532" y="8857360"/>
            <a:ext cx="6350866" cy="22159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UYGULAMALI EĞİTİMLER KOMİSYONU </a:t>
            </a:r>
          </a:p>
          <a:p>
            <a:pPr algn="ctr"/>
            <a:r>
              <a:rPr lang="tr-TR" sz="2800" dirty="0" err="1">
                <a:solidFill>
                  <a:schemeClr val="bg1"/>
                </a:solidFill>
              </a:rPr>
              <a:t>Öğr</a:t>
            </a:r>
            <a:r>
              <a:rPr lang="tr-TR" sz="2800" dirty="0">
                <a:solidFill>
                  <a:schemeClr val="bg1"/>
                </a:solidFill>
              </a:rPr>
              <a:t>. Gör. Özlem ÖZER</a:t>
            </a:r>
          </a:p>
          <a:p>
            <a:pPr algn="ctr"/>
            <a:r>
              <a:rPr lang="tr-TR" sz="2800" dirty="0" err="1">
                <a:solidFill>
                  <a:schemeClr val="bg1"/>
                </a:solidFill>
              </a:rPr>
              <a:t>Öğr</a:t>
            </a:r>
            <a:r>
              <a:rPr lang="tr-TR" sz="2800" dirty="0">
                <a:solidFill>
                  <a:schemeClr val="bg1"/>
                </a:solidFill>
              </a:rPr>
              <a:t>. Gör. Serkan SEVİM</a:t>
            </a:r>
          </a:p>
          <a:p>
            <a:pPr algn="ctr"/>
            <a:endParaRPr lang="tr-TR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bulut, gökyüzü içeren bir resim&#10;&#10;Açıklama otomatik olarak oluşturuldu">
            <a:extLst>
              <a:ext uri="{FF2B5EF4-FFF2-40B4-BE49-F238E27FC236}">
                <a16:creationId xmlns:a16="http://schemas.microsoft.com/office/drawing/2014/main" id="{2EEE0523-12C3-1BB9-0668-E248A142E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28574"/>
            <a:ext cx="10686257" cy="15070037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193B96ED-6C8B-7F4F-AC7D-F9F2110953ED}"/>
              </a:ext>
            </a:extLst>
          </p:cNvPr>
          <p:cNvSpPr txBox="1"/>
          <p:nvPr/>
        </p:nvSpPr>
        <p:spPr>
          <a:xfrm>
            <a:off x="2028701" y="1306286"/>
            <a:ext cx="7659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537EC9"/>
                </a:solidFill>
              </a:rPr>
              <a:t>SAĞLIK BİLİMLERİ FAKÜLTESİ</a:t>
            </a:r>
          </a:p>
          <a:p>
            <a:r>
              <a:rPr lang="tr-TR" sz="2800" dirty="0">
                <a:solidFill>
                  <a:srgbClr val="537EC9"/>
                </a:solidFill>
              </a:rPr>
              <a:t>FİZYOTERAPİ VE REHABİLİTASYON BÖLÜMÜ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FE94E06-E594-E7EB-E197-B9F980570D0D}"/>
              </a:ext>
            </a:extLst>
          </p:cNvPr>
          <p:cNvSpPr txBox="1"/>
          <p:nvPr/>
        </p:nvSpPr>
        <p:spPr>
          <a:xfrm>
            <a:off x="269532" y="3419907"/>
            <a:ext cx="10691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SINIF BAHAR DÖNEMİ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7107FE0-AB9D-011E-6319-501BC0B252C8}"/>
              </a:ext>
            </a:extLst>
          </p:cNvPr>
          <p:cNvSpPr txBox="1"/>
          <p:nvPr/>
        </p:nvSpPr>
        <p:spPr>
          <a:xfrm>
            <a:off x="532322" y="12683100"/>
            <a:ext cx="7293430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118" dirty="0">
                <a:solidFill>
                  <a:schemeClr val="bg1"/>
                </a:solidFill>
              </a:rPr>
              <a:t> </a:t>
            </a:r>
            <a:r>
              <a:rPr lang="tr-TR" sz="3118" b="1" dirty="0">
                <a:solidFill>
                  <a:schemeClr val="bg1"/>
                </a:solidFill>
              </a:rPr>
              <a:t>24.02.2025</a:t>
            </a:r>
            <a:r>
              <a:rPr lang="tr-TR" sz="3118" dirty="0">
                <a:solidFill>
                  <a:schemeClr val="bg1"/>
                </a:solidFill>
              </a:rPr>
              <a:t>                  </a:t>
            </a:r>
            <a:r>
              <a:rPr lang="tr-TR" sz="3118" b="1" dirty="0">
                <a:solidFill>
                  <a:schemeClr val="bg1"/>
                </a:solidFill>
              </a:rPr>
              <a:t>10:00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5E95D4C-9A1D-DC96-FEE1-6914BA62E276}"/>
              </a:ext>
            </a:extLst>
          </p:cNvPr>
          <p:cNvSpPr txBox="1"/>
          <p:nvPr/>
        </p:nvSpPr>
        <p:spPr>
          <a:xfrm>
            <a:off x="1218767" y="6243048"/>
            <a:ext cx="8545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latin typeface="Arial" panose="020B0604020202020204" pitchFamily="34" charset="0"/>
                <a:cs typeface="Arial" panose="020B0604020202020204" pitchFamily="34" charset="0"/>
              </a:rPr>
              <a:t>KLİNİK UYGULAMA ORYANTASYON EĞİTİMİ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9C1E6472-E593-BA30-908A-340D2FCC0BF5}"/>
              </a:ext>
            </a:extLst>
          </p:cNvPr>
          <p:cNvSpPr txBox="1"/>
          <p:nvPr/>
        </p:nvSpPr>
        <p:spPr>
          <a:xfrm>
            <a:off x="6527960" y="12755574"/>
            <a:ext cx="3853053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118" b="1" dirty="0">
                <a:solidFill>
                  <a:schemeClr val="bg1"/>
                </a:solidFill>
              </a:rPr>
              <a:t>DERSLİK 1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20CAB60-BA90-98C1-7026-CE131FF3E5B3}"/>
              </a:ext>
            </a:extLst>
          </p:cNvPr>
          <p:cNvSpPr txBox="1"/>
          <p:nvPr/>
        </p:nvSpPr>
        <p:spPr>
          <a:xfrm>
            <a:off x="0" y="9552182"/>
            <a:ext cx="7293430" cy="24006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UYGULAMALI EĞİTİMLER KOMİSYONU </a:t>
            </a:r>
          </a:p>
          <a:p>
            <a:pPr algn="ctr"/>
            <a:r>
              <a:rPr lang="tr-TR" sz="3200" b="1" dirty="0" err="1">
                <a:solidFill>
                  <a:schemeClr val="bg1"/>
                </a:solidFill>
              </a:rPr>
              <a:t>Öğr</a:t>
            </a:r>
            <a:r>
              <a:rPr lang="tr-TR" sz="3200" b="1" dirty="0">
                <a:solidFill>
                  <a:schemeClr val="bg1"/>
                </a:solidFill>
              </a:rPr>
              <a:t>. Gör. Özlem ÖZER</a:t>
            </a:r>
          </a:p>
          <a:p>
            <a:pPr algn="ctr"/>
            <a:r>
              <a:rPr lang="tr-TR" sz="3200" b="1" dirty="0" err="1">
                <a:solidFill>
                  <a:schemeClr val="bg1"/>
                </a:solidFill>
              </a:rPr>
              <a:t>Öğr</a:t>
            </a:r>
            <a:r>
              <a:rPr lang="tr-TR" sz="3200" b="1" dirty="0">
                <a:solidFill>
                  <a:schemeClr val="bg1"/>
                </a:solidFill>
              </a:rPr>
              <a:t>. Gör. Serkan SEVİM</a:t>
            </a:r>
          </a:p>
          <a:p>
            <a:pPr algn="ctr"/>
            <a:endParaRPr lang="tr-TR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0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EF94B178A7E54E4FA577C83A08A7DAF5" ma:contentTypeVersion="2" ma:contentTypeDescription="Yeni belge oluşturun." ma:contentTypeScope="" ma:versionID="7363364091478a415e6d4b2f2c55d74b">
  <xsd:schema xmlns:xsd="http://www.w3.org/2001/XMLSchema" xmlns:xs="http://www.w3.org/2001/XMLSchema" xmlns:p="http://schemas.microsoft.com/office/2006/metadata/properties" xmlns:ns3="4cbb4a69-4cb0-4cf9-aa09-169e3ad797e6" targetNamespace="http://schemas.microsoft.com/office/2006/metadata/properties" ma:root="true" ma:fieldsID="bf68582f44e9760efb93296a757eb196" ns3:_="">
    <xsd:import namespace="4cbb4a69-4cb0-4cf9-aa09-169e3ad797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b4a69-4cb0-4cf9-aa09-169e3ad797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D44B1D-6DB0-4881-BCF1-2ED862AEC0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EE4272-B5AB-4776-A6CE-39D68170BB4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cbb4a69-4cb0-4cf9-aa09-169e3ad797e6"/>
  </ds:schemaRefs>
</ds:datastoreItem>
</file>

<file path=customXml/itemProps3.xml><?xml version="1.0" encoding="utf-8"?>
<ds:datastoreItem xmlns:ds="http://schemas.openxmlformats.org/officeDocument/2006/customXml" ds:itemID="{16499410-7DD5-4ADD-BC07-DC40B6ABAE77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7612</TotalTime>
  <Words>98</Words>
  <Application>Microsoft Office PowerPoint</Application>
  <PresentationFormat>Özel</PresentationFormat>
  <Paragraphs>63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2" baseType="lpstr"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Barış Turhan</dc:creator>
  <cp:lastModifiedBy>Sema Aydın</cp:lastModifiedBy>
  <cp:revision>29</cp:revision>
  <cp:lastPrinted>2023-01-16T07:41:46Z</cp:lastPrinted>
  <dcterms:created xsi:type="dcterms:W3CDTF">2022-12-19T13:45:05Z</dcterms:created>
  <dcterms:modified xsi:type="dcterms:W3CDTF">2025-02-18T18:08:59Z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0x010100EF94B178A7E54E4FA577C83A08A7DAF5</vt:lpwstr>
  </property>
</Properties>
</file>